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Exo 2 Light" panose="020B0604020202020204" charset="0"/>
      <p:regular r:id="rId44"/>
      <p:bold r:id="rId45"/>
      <p:italic r:id="rId46"/>
      <p:boldItalic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  <p:embeddedFont>
      <p:font typeface="Nunito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Roboto Condensed" panose="020B0604020202020204" charset="0"/>
      <p:regular r:id="rId64"/>
      <p:bold r:id="rId65"/>
      <p:italic r:id="rId66"/>
      <p:boldItalic r:id="rId67"/>
    </p:embeddedFont>
    <p:embeddedFont>
      <p:font typeface="Roboto Condensed Light" panose="020B0604020202020204" charset="0"/>
      <p:regular r:id="rId68"/>
      <p:bold r:id="rId69"/>
      <p:italic r:id="rId70"/>
      <p:boldItalic r:id="rId71"/>
    </p:embeddedFont>
    <p:embeddedFont>
      <p:font typeface="Squada One" panose="020B060402020202020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BC4BB-48E6-428F-953F-9FB65A8EDCDA}">
  <a:tblStyle styleId="{94ABC4BB-48E6-428F-953F-9FB65A8ED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328f5037_7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328f5037_7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05edbd9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05edbd9a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05edbd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05edbd9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05edbd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05edbd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05edbd9a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05edbd9a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05edbd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05edbd9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05edbd9a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05edbd9a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05edbd9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505edbd9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05edbd9a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05edbd9a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505edbd9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505edbd9a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05edbd9a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05edbd9a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328f5037_7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328f5037_7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05edbd9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05edbd9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05edbd9a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05edbd9a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05edbd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05edbd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28f5037_7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28f5037_7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05edbd9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05edbd9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05edbd9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05edbd9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05edbd9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05edbd9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328f5037_7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328f5037_7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3328f5037_1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3328f5037_1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05edbd9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05edbd9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328f5037_7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328f5037_7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05edbd9a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05edbd9a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05edbd9a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05edbd9a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05edbd9a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05edbd9a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05edbd9a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05edbd9a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05edbd9a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05edbd9a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3328f5037_7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3328f5037_7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328f5037_7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328f5037_7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328f5037_7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328f5037_7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328f5037_7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328f5037_7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328f5037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328f5037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328f5037_1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328f5037_1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5edbd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5edbd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05edbd9a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05edbd9a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8.221.10.143/app/Login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Jaslyn, Leonard, See Hoe, Yi Bing, Serene</a:t>
            </a:r>
            <a:endParaRPr sz="1400"/>
          </a:p>
        </p:txBody>
      </p:sp>
      <p:sp>
        <p:nvSpPr>
          <p:cNvPr id="209" name="Google Shape;209;p3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echo ‘G5T4’;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</a:rPr>
              <a:t>Progress Update</a:t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 idx="4294967295"/>
          </p:nvPr>
        </p:nvSpPr>
        <p:spPr>
          <a:xfrm>
            <a:off x="311700" y="163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Buffer Time per iteration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2058663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3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 Time (days)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7" cy="34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482750" y="1071575"/>
            <a:ext cx="79587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 1_2_2-&gt;1_2_3 -&gt;1_2_4 -&gt;1_3_1 -&gt;1_3_2 -&gt;1_3_3 -&gt;1_3_4 -&gt;1_4 -&gt;1_6, 1_7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•1_1 -&gt;1_2_1 -&gt;1_2_2b -&gt;1_2_3 -&gt;1_2_4 -&gt;1_3_1 -&gt;1_3_2 -&gt;1_3_3 -&gt;1_3_4 -&gt;1_4 -&gt;1_6, 1_7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r="487" b="1400"/>
          <a:stretch/>
        </p:blipFill>
        <p:spPr>
          <a:xfrm>
            <a:off x="174150" y="1365525"/>
            <a:ext cx="8795699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463250" y="1003375"/>
            <a:ext cx="78615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2_2_2 -&gt;2_2_3 -&gt;2_3_4 -&gt;2_3_6 -&gt;2_4_2 -&gt;2_6 -&gt;2_7_5 -&gt;2_7_3 -&gt;2_7_4 -&gt;2_8_2 -&gt;2_8_3, 2_9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75"/>
            <a:ext cx="8839201" cy="330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511975" y="1188450"/>
            <a:ext cx="7890600" cy="3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3_2 -&gt;3_3 -&gt;3_8 -&gt;3_9 -&gt;3_10 -&gt;3_11 -&gt;3_12 -&gt;3_13_1 -&gt;3_13_5 -&gt;3_14 -&gt;3_15 -&gt;3_16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3_2 -&gt;3_7_1 -&gt;3_7_1 -&gt;3_11 -&gt;3_12 -&gt;3_13_1 -&gt;3_13_2 -&gt;3_14 -&gt;3_15 -&gt;3_16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3_2 -&gt;3_7_1 -&gt;3_7_2 -&gt;3_11 -&gt;3_12 -&gt;3_13_1 -&gt;3_13_5 -&gt;3_14 -&gt;3_15 -&gt;3_16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" y="1339375"/>
            <a:ext cx="9040674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72100" y="1157050"/>
            <a:ext cx="76521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4_3_7 -&gt;4_5 -&gt;4_6 -&gt;4_7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4_3_7 -&gt;4_5 -&gt;4_6 -&gt;4_7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00" y="863700"/>
            <a:ext cx="665546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125800" y="656475"/>
            <a:ext cx="2238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NEW: Bid -&gt;Section + Admin Clearing + Drop a Bid + View bidding results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 Condensed"/>
                <a:ea typeface="Roboto Condensed"/>
                <a:cs typeface="Roboto Condensed"/>
                <a:sym typeface="Roboto Condensed"/>
              </a:rPr>
              <a:t>Included Iteration 6</a:t>
            </a: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9"/>
          <p:cNvSpPr txBox="1">
            <a:spLocks noGrp="1"/>
          </p:cNvSpPr>
          <p:nvPr>
            <p:ph type="title" idx="6"/>
          </p:nvPr>
        </p:nvSpPr>
        <p:spPr>
          <a:xfrm>
            <a:off x="5922008" y="33118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7"/>
          </p:nvPr>
        </p:nvSpPr>
        <p:spPr>
          <a:xfrm>
            <a:off x="5922008" y="43315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 Condensed"/>
                <a:ea typeface="Roboto Condensed"/>
                <a:cs typeface="Roboto Condensed"/>
                <a:sym typeface="Roboto Condensed"/>
              </a:rPr>
              <a:t>Updated Bug Metrics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9"/>
          <p:cNvSpPr txBox="1">
            <a:spLocks noGrp="1"/>
          </p:cNvSpPr>
          <p:nvPr>
            <p:ph type="ctrTitle" idx="16"/>
          </p:nvPr>
        </p:nvSpPr>
        <p:spPr>
          <a:xfrm>
            <a:off x="6811558" y="29943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7"/>
          </p:nvPr>
        </p:nvSpPr>
        <p:spPr>
          <a:xfrm>
            <a:off x="6811558" y="34492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 Condensed"/>
                <a:ea typeface="Roboto Condensed"/>
                <a:cs typeface="Roboto Condensed"/>
                <a:sym typeface="Roboto Condensed"/>
              </a:rPr>
              <a:t>New Roles for Iteration 6</a:t>
            </a: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Google Shape;231;p39"/>
          <p:cNvSpPr txBox="1">
            <a:spLocks noGrp="1"/>
          </p:cNvSpPr>
          <p:nvPr>
            <p:ph type="ctrTitle" idx="18"/>
          </p:nvPr>
        </p:nvSpPr>
        <p:spPr>
          <a:xfrm>
            <a:off x="6811558" y="40182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19"/>
          </p:nvPr>
        </p:nvSpPr>
        <p:spPr>
          <a:xfrm>
            <a:off x="6811558" y="44731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 Condensed"/>
                <a:ea typeface="Roboto Condensed"/>
                <a:cs typeface="Roboto Condensed"/>
                <a:sym typeface="Roboto Condensed"/>
              </a:rPr>
              <a:t>New Rotation to include Iteration 6</a:t>
            </a: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2375" y="1273725"/>
            <a:ext cx="78951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5_2 -&gt;5_3 -&gt;5_4 -&gt;5_5_1-&gt;5_6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5_2 -&gt;5_3 -&gt;5_4 -&gt;5_5_2 -&gt;5_6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5_2 -&gt;5_3 -&gt;5_4 -&gt;5_5_3-&gt;5_6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5_2 -&gt;5_3 -&gt;5_4 -&gt;5_5_4-&gt;5_6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121575"/>
            <a:ext cx="6345175" cy="3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462400" y="1302875"/>
            <a:ext cx="7564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6_2 -&gt;6_4 -&gt;6_5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6_3 -&gt;6_4 -&gt;6_5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ctrTitle"/>
          </p:nvPr>
        </p:nvSpPr>
        <p:spPr>
          <a:xfrm flipH="1">
            <a:off x="2628768" y="1361013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399" name="Google Shape;399;p6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 idx="4294967295"/>
          </p:nvPr>
        </p:nvSpPr>
        <p:spPr>
          <a:xfrm>
            <a:off x="311700" y="4193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4294967295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Total Bug Metrics up til 15/10/19 : 82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Bugs with 1 point were detected and solved immediately.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Mitigation: </a:t>
            </a:r>
            <a:r>
              <a:rPr lang="en-GB" sz="2400"/>
              <a:t>When more bugs with 5 points were detected, debugging session was scheduled on 11/10/2019 to meet and had discussion with the coders to resolve the bugs.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50"/>
            <a:ext cx="9143999" cy="49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>
            <a:spLocks noGrp="1"/>
          </p:cNvSpPr>
          <p:nvPr>
            <p:ph type="ctrTitle"/>
          </p:nvPr>
        </p:nvSpPr>
        <p:spPr>
          <a:xfrm flipH="1">
            <a:off x="1180024" y="1347050"/>
            <a:ext cx="63675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 </a:t>
            </a:r>
            <a:endParaRPr/>
          </a:p>
        </p:txBody>
      </p:sp>
      <p:sp>
        <p:nvSpPr>
          <p:cNvPr id="421" name="Google Shape;421;p6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422" name="Google Shape;422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>
            <a:spLocks noGrp="1"/>
          </p:cNvSpPr>
          <p:nvPr>
            <p:ph type="title" idx="4294967295"/>
          </p:nvPr>
        </p:nvSpPr>
        <p:spPr>
          <a:xfrm>
            <a:off x="311700" y="838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Roles and Responsibilities</a:t>
            </a:r>
            <a:endParaRPr/>
          </a:p>
        </p:txBody>
      </p:sp>
      <p:graphicFrame>
        <p:nvGraphicFramePr>
          <p:cNvPr id="428" name="Google Shape;428;p65"/>
          <p:cNvGraphicFramePr/>
          <p:nvPr/>
        </p:nvGraphicFramePr>
        <p:xfrm>
          <a:off x="396575" y="6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7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functionalities are up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1 -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2 - Application Demo and Progress Update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3 -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4 -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5 - Final Presentation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1: Responsibilities </a:t>
            </a:r>
            <a:endParaRPr/>
          </a:p>
        </p:txBody>
      </p:sp>
      <p:graphicFrame>
        <p:nvGraphicFramePr>
          <p:cNvPr id="434" name="Google Shape;434;p66"/>
          <p:cNvGraphicFramePr/>
          <p:nvPr/>
        </p:nvGraphicFramePr>
        <p:xfrm>
          <a:off x="381425" y="12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6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team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Section, Course, Prerequisites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Bid, Course_completed, Student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0" y="422395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67"/>
          <p:cNvGraphicFramePr/>
          <p:nvPr/>
        </p:nvGraphicFramePr>
        <p:xfrm>
          <a:off x="55065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commits are on time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Starting and Clearing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Dump Table, Start round, Stop round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Bid for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Student Bid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67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2: Responsibilities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>
            <a:spLocks noGrp="1"/>
          </p:cNvSpPr>
          <p:nvPr>
            <p:ph type="title" idx="4294967295"/>
          </p:nvPr>
        </p:nvSpPr>
        <p:spPr>
          <a:xfrm>
            <a:off x="311700" y="199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3: Responsibilities </a:t>
            </a:r>
            <a:endParaRPr/>
          </a:p>
        </p:txBody>
      </p:sp>
      <p:graphicFrame>
        <p:nvGraphicFramePr>
          <p:cNvPr id="446" name="Google Shape;446;p68"/>
          <p:cNvGraphicFramePr/>
          <p:nvPr/>
        </p:nvGraphicFramePr>
        <p:xfrm>
          <a:off x="311700" y="8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1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-&gt;bid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Start, Stop Update Bid, Drop 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Dump table, Drop Section, Dump (User), Dump (Bid), Dump (Section)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results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4: Responsibilities </a:t>
            </a:r>
            <a:endParaRPr/>
          </a:p>
        </p:txBody>
      </p:sp>
      <p:graphicFrame>
        <p:nvGraphicFramePr>
          <p:cNvPr id="452" name="Google Shape;452;p69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Round 1 and 2 Bidding and clearing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Login and Bootstrap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5: Responsibilities </a:t>
            </a:r>
            <a:endParaRPr/>
          </a:p>
        </p:txBody>
      </p:sp>
      <p:graphicFrame>
        <p:nvGraphicFramePr>
          <p:cNvPr id="458" name="Google Shape;458;p70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6: Responsibilities </a:t>
            </a:r>
            <a:endParaRPr/>
          </a:p>
        </p:txBody>
      </p:sp>
      <p:graphicFrame>
        <p:nvGraphicFramePr>
          <p:cNvPr id="464" name="Google Shape;464;p71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Yibing,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470" name="Google Shape;470;p72"/>
          <p:cNvSpPr txBox="1">
            <a:spLocks noGrp="1"/>
          </p:cNvSpPr>
          <p:nvPr>
            <p:ph type="title" idx="2"/>
          </p:nvPr>
        </p:nvSpPr>
        <p:spPr>
          <a:xfrm flipH="1">
            <a:off x="2260329" y="165835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471" name="Google Shape;471;p7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teams and rotation plan</a:t>
            </a:r>
            <a:endParaRPr/>
          </a:p>
        </p:txBody>
      </p:sp>
      <p:graphicFrame>
        <p:nvGraphicFramePr>
          <p:cNvPr id="477" name="Google Shape;477;p73"/>
          <p:cNvGraphicFramePr/>
          <p:nvPr/>
        </p:nvGraphicFramePr>
        <p:xfrm>
          <a:off x="1425700" y="1169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5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1"/>
          <p:cNvCxnSpPr/>
          <p:nvPr/>
        </p:nvCxnSpPr>
        <p:spPr>
          <a:xfrm>
            <a:off x="4572000" y="103682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41"/>
          <p:cNvSpPr txBox="1">
            <a:spLocks noGrp="1"/>
          </p:cNvSpPr>
          <p:nvPr>
            <p:ph type="title" idx="4294967295"/>
          </p:nvPr>
        </p:nvSpPr>
        <p:spPr>
          <a:xfrm>
            <a:off x="311700" y="298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 </a:t>
            </a:r>
            <a:r>
              <a:rPr lang="en-GB" sz="1800" b="0">
                <a:solidFill>
                  <a:srgbClr val="000000"/>
                </a:solidFill>
              </a:rPr>
              <a:t>Not planning to drop any, No PHP Frameworks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4294967295"/>
          </p:nvPr>
        </p:nvSpPr>
        <p:spPr>
          <a:xfrm>
            <a:off x="311700" y="1232525"/>
            <a:ext cx="45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Completed</a:t>
            </a:r>
            <a:endParaRPr sz="1800" dirty="0">
              <a:solidFill>
                <a:srgbClr val="FFFFFF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Login for Student and Admin (</a:t>
            </a:r>
            <a:r>
              <a:rPr lang="en-GB" sz="1800" u="sng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http://18.221.10.143/app/Login.php</a:t>
            </a: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)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 Light"/>
                <a:ea typeface="Exo 2 Light"/>
                <a:cs typeface="Exo 2 Light"/>
                <a:sym typeface="Exo 2 Light"/>
              </a:rPr>
              <a:t>Bootstrap for Admin</a:t>
            </a:r>
            <a:endParaRPr sz="1800" dirty="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Bid for -&gt;Section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Admin Clearing Round 1 and 2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Drop a bid (*NEW)</a:t>
            </a:r>
          </a:p>
          <a:p>
            <a:pPr indent="-342900"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" panose="020B0604020202020204" charset="0"/>
                <a:ea typeface="Exo 2 Light"/>
                <a:cs typeface="Exo 2 Light"/>
                <a:sym typeface="Exo 2 Light"/>
              </a:rPr>
              <a:t>View Bidding Results (*NEW)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119050" y="1232525"/>
            <a:ext cx="34803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2222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Cloud deployment: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Admin Password: Help@123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IP Address: 18.221.10.143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Currently in Iteration 3 Progress: 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-&gt;Section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JSON checkers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New: Iteration 6 </a:t>
            </a: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title" idx="2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54" name="Google Shape;254;p42"/>
          <p:cNvCxnSpPr/>
          <p:nvPr/>
        </p:nvCxnSpPr>
        <p:spPr>
          <a:xfrm>
            <a:off x="7578300" y="4098275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Bird’s Eye View on Schedule</a:t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 rot="10800000" flipH="1">
            <a:off x="198375" y="2879125"/>
            <a:ext cx="87747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43"/>
          <p:cNvCxnSpPr/>
          <p:nvPr/>
        </p:nvCxnSpPr>
        <p:spPr>
          <a:xfrm rot="10800000">
            <a:off x="9098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43"/>
          <p:cNvCxnSpPr/>
          <p:nvPr/>
        </p:nvCxnSpPr>
        <p:spPr>
          <a:xfrm rot="10800000">
            <a:off x="39419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43"/>
          <p:cNvCxnSpPr/>
          <p:nvPr/>
        </p:nvCxnSpPr>
        <p:spPr>
          <a:xfrm>
            <a:off x="22669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514930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66840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43"/>
          <p:cNvSpPr txBox="1"/>
          <p:nvPr/>
        </p:nvSpPr>
        <p:spPr>
          <a:xfrm>
            <a:off x="-640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14 Sep - 27 Sep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5158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 (PM Serene):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 Nov- 17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272425" y="35263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 (PM Leonard):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28 Sep - 11 Oct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44890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 (PM Yi Bing):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26 Oct - 8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543500" y="1353125"/>
            <a:ext cx="2545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 (PM See Hoe) 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 Oct -  25 Oct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7980300" y="28932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43"/>
          <p:cNvSpPr txBox="1"/>
          <p:nvPr/>
        </p:nvSpPr>
        <p:spPr>
          <a:xfrm>
            <a:off x="618205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*NEW Iteration 6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18 Nov - 21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Iterations </a:t>
            </a:r>
            <a:endParaRPr/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368975" y="961525"/>
          <a:ext cx="8520600" cy="39416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1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End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14-Sep (We started early)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4,5,6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11-Oct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6, 7 (PM Review),8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25-Oct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8, 9 (Online Review),10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26-Oct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10, 11 (UAT),12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09-Nov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 13 (Project Submission)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21-Nov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  – 14 (Final Presentation)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 for Each Iteration</a:t>
            </a:r>
            <a:endParaRPr/>
          </a:p>
        </p:txBody>
      </p:sp>
      <p:cxnSp>
        <p:nvCxnSpPr>
          <p:cNvPr id="284" name="Google Shape;284;p45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45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5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5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5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45"/>
          <p:cNvSpPr txBox="1"/>
          <p:nvPr/>
        </p:nvSpPr>
        <p:spPr>
          <a:xfrm>
            <a:off x="195675" y="1214625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Login + Bootstrap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627400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Final Regression Testing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Prepare slides for Final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7625" y="32707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Bid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2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Login, Bootstrap, Start, Stop, Drop Bid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313275" y="341312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Regression Testing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 all codes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638725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-&gt;bid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View bidding results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Dump, Drop section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869775" y="34131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 for Each Iteration</a:t>
            </a:r>
            <a:endParaRPr/>
          </a:p>
        </p:txBody>
      </p:sp>
      <p:cxnSp>
        <p:nvCxnSpPr>
          <p:cNvPr id="302" name="Google Shape;302;p46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46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46"/>
          <p:cNvSpPr txBox="1"/>
          <p:nvPr/>
        </p:nvSpPr>
        <p:spPr>
          <a:xfrm>
            <a:off x="503175" y="1754175"/>
            <a:ext cx="21804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No milestone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004775" y="1505513"/>
            <a:ext cx="2708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4: Submission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1183125" y="3378275"/>
            <a:ext cx="25239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1: PM Review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4132425" y="337827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3: UAT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751200" y="1754175"/>
            <a:ext cx="25239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2: App Demo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841825" y="33167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5: 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1694</Words>
  <Application>Microsoft Office PowerPoint</Application>
  <PresentationFormat>On-screen Show (16:9)</PresentationFormat>
  <Paragraphs>347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Roboto Condensed</vt:lpstr>
      <vt:lpstr>Exo 2</vt:lpstr>
      <vt:lpstr>Arial</vt:lpstr>
      <vt:lpstr>Lato</vt:lpstr>
      <vt:lpstr>Nunito</vt:lpstr>
      <vt:lpstr>Roboto Condensed Light</vt:lpstr>
      <vt:lpstr>Fira Sans Extra Condensed Medium</vt:lpstr>
      <vt:lpstr>Squada One</vt:lpstr>
      <vt:lpstr>Roboto</vt:lpstr>
      <vt:lpstr>Exo 2 Light</vt:lpstr>
      <vt:lpstr>Geometric</vt:lpstr>
      <vt:lpstr>Tech Newsletter by Slidesgo</vt:lpstr>
      <vt:lpstr>echo ‘G5T4’; Progress Update</vt:lpstr>
      <vt:lpstr>TABLE OF CONTENTS</vt:lpstr>
      <vt:lpstr>Functionality Update</vt:lpstr>
      <vt:lpstr>Functionalities Not planning to drop any, No PHP Frameworks</vt:lpstr>
      <vt:lpstr>Schedule Update New: Iteration 6 </vt:lpstr>
      <vt:lpstr>Bird’s Eye View on Schedule</vt:lpstr>
      <vt:lpstr>Planned Iterations </vt:lpstr>
      <vt:lpstr>Tasks for Each Iteration</vt:lpstr>
      <vt:lpstr>Milestones for Each Iteration</vt:lpstr>
      <vt:lpstr>Buffer Time per iteration</vt:lpstr>
      <vt:lpstr>Critical Path for Iteration 1</vt:lpstr>
      <vt:lpstr>Critical Path for Iteration 1</vt:lpstr>
      <vt:lpstr>Critical Path for Iteration 2</vt:lpstr>
      <vt:lpstr>Critical Path for Iteration 2</vt:lpstr>
      <vt:lpstr>Critical Path for Iteration 3</vt:lpstr>
      <vt:lpstr>Critical Path for Iteration 3</vt:lpstr>
      <vt:lpstr>Critical Path for Iteration 4</vt:lpstr>
      <vt:lpstr>Critical Path for Iteration 4</vt:lpstr>
      <vt:lpstr>Critical Path for Iteration 5</vt:lpstr>
      <vt:lpstr>Critical Path for Iteration 5</vt:lpstr>
      <vt:lpstr>Critical Path for Iteration 6</vt:lpstr>
      <vt:lpstr>Critical Path for Iteration 6</vt:lpstr>
      <vt:lpstr>Bug Metrics</vt:lpstr>
      <vt:lpstr>Bug Metrics</vt:lpstr>
      <vt:lpstr>PowerPoint Presentation</vt:lpstr>
      <vt:lpstr>PowerPoint Presentation</vt:lpstr>
      <vt:lpstr>Roles and Responsibilities </vt:lpstr>
      <vt:lpstr>Summary of Roles and Responsibilities</vt:lpstr>
      <vt:lpstr>Iteration 1: Responsibilities </vt:lpstr>
      <vt:lpstr>Iteration 2: Responsibilities </vt:lpstr>
      <vt:lpstr>Iteration 3: Responsibilities </vt:lpstr>
      <vt:lpstr>Iteration 4: Responsibilities </vt:lpstr>
      <vt:lpstr>Iteration 5: Responsibilities </vt:lpstr>
      <vt:lpstr>Iteration 6: Responsibilities </vt:lpstr>
      <vt:lpstr>Pair Programming and Rotation Plan</vt:lpstr>
      <vt:lpstr>Pair programming teams and rotation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‘G5T4’; Progress Update</dc:title>
  <cp:lastModifiedBy>Jaslyn Toh</cp:lastModifiedBy>
  <cp:revision>2</cp:revision>
  <dcterms:modified xsi:type="dcterms:W3CDTF">2019-10-16T10:20:09Z</dcterms:modified>
</cp:coreProperties>
</file>